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1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5143500" type="screen16x9"/>
  <p:notesSz cx="6858000" cy="9144000"/>
  <p:defaultTextStyle>
    <a:defPPr>
      <a:defRPr lang="fr-FR"/>
    </a:defPPr>
    <a:lvl1pPr marL="0" algn="l" defTabSz="9140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21" algn="l" defTabSz="9140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28" algn="l" defTabSz="9140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40" algn="l" defTabSz="9140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049" algn="l" defTabSz="9140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060" algn="l" defTabSz="9140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068" algn="l" defTabSz="9140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079" algn="l" defTabSz="9140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>
      <p:cViewPr varScale="1">
        <p:scale>
          <a:sx n="111" d="100"/>
          <a:sy n="111" d="100"/>
        </p:scale>
        <p:origin x="-629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1" y="1597831"/>
            <a:ext cx="7772400" cy="110251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97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12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4" y="205992"/>
            <a:ext cx="2057400" cy="438864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05992"/>
            <a:ext cx="6019800" cy="438864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91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51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4" y="3305179"/>
            <a:ext cx="7772400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4" y="2180045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87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3" y="1200152"/>
            <a:ext cx="4038600" cy="3394474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3" y="1200152"/>
            <a:ext cx="4038600" cy="3394474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20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151337"/>
            <a:ext cx="4040188" cy="47982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900" b="1"/>
            </a:lvl3pPr>
            <a:lvl4pPr marL="1371028" indent="0">
              <a:buNone/>
              <a:defRPr sz="1600" b="1"/>
            </a:lvl4pPr>
            <a:lvl5pPr marL="1828040" indent="0">
              <a:buNone/>
              <a:defRPr sz="1600" b="1"/>
            </a:lvl5pPr>
            <a:lvl6pPr marL="2285049" indent="0">
              <a:buNone/>
              <a:defRPr sz="1600" b="1"/>
            </a:lvl6pPr>
            <a:lvl7pPr marL="2742060" indent="0">
              <a:buNone/>
              <a:defRPr sz="1600" b="1"/>
            </a:lvl7pPr>
            <a:lvl8pPr marL="3199068" indent="0">
              <a:buNone/>
              <a:defRPr sz="1600" b="1"/>
            </a:lvl8pPr>
            <a:lvl9pPr marL="3656079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1631163"/>
            <a:ext cx="4040188" cy="2963464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7"/>
            <a:ext cx="4041775" cy="47982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900" b="1"/>
            </a:lvl3pPr>
            <a:lvl4pPr marL="1371028" indent="0">
              <a:buNone/>
              <a:defRPr sz="1600" b="1"/>
            </a:lvl4pPr>
            <a:lvl5pPr marL="1828040" indent="0">
              <a:buNone/>
              <a:defRPr sz="1600" b="1"/>
            </a:lvl5pPr>
            <a:lvl6pPr marL="2285049" indent="0">
              <a:buNone/>
              <a:defRPr sz="1600" b="1"/>
            </a:lvl6pPr>
            <a:lvl7pPr marL="2742060" indent="0">
              <a:buNone/>
              <a:defRPr sz="1600" b="1"/>
            </a:lvl7pPr>
            <a:lvl8pPr marL="3199068" indent="0">
              <a:buNone/>
              <a:defRPr sz="1600" b="1"/>
            </a:lvl8pPr>
            <a:lvl9pPr marL="3656079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4041775" cy="2963464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74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51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181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834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07633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100"/>
            </a:lvl3pPr>
            <a:lvl4pPr marL="1371028" indent="0">
              <a:buNone/>
              <a:defRPr sz="800"/>
            </a:lvl4pPr>
            <a:lvl5pPr marL="1828040" indent="0">
              <a:buNone/>
              <a:defRPr sz="800"/>
            </a:lvl5pPr>
            <a:lvl6pPr marL="2285049" indent="0">
              <a:buNone/>
              <a:defRPr sz="800"/>
            </a:lvl6pPr>
            <a:lvl7pPr marL="2742060" indent="0">
              <a:buNone/>
              <a:defRPr sz="800"/>
            </a:lvl7pPr>
            <a:lvl8pPr marL="3199068" indent="0">
              <a:buNone/>
              <a:defRPr sz="800"/>
            </a:lvl8pPr>
            <a:lvl9pPr marL="3656079" indent="0">
              <a:buNone/>
              <a:defRPr sz="8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38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9" y="3600458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9" y="459580"/>
            <a:ext cx="5486400" cy="3086100"/>
          </a:xfrm>
        </p:spPr>
        <p:txBody>
          <a:bodyPr/>
          <a:lstStyle>
            <a:lvl1pPr marL="0" indent="0">
              <a:buNone/>
              <a:defRPr sz="3300"/>
            </a:lvl1pPr>
            <a:lvl2pPr marL="457011" indent="0">
              <a:buNone/>
              <a:defRPr sz="2800"/>
            </a:lvl2pPr>
            <a:lvl3pPr marL="914021" indent="0">
              <a:buNone/>
              <a:defRPr sz="2500"/>
            </a:lvl3pPr>
            <a:lvl4pPr marL="1371028" indent="0">
              <a:buNone/>
              <a:defRPr sz="2000"/>
            </a:lvl4pPr>
            <a:lvl5pPr marL="1828040" indent="0">
              <a:buNone/>
              <a:defRPr sz="2000"/>
            </a:lvl5pPr>
            <a:lvl6pPr marL="2285049" indent="0">
              <a:buNone/>
              <a:defRPr sz="2000"/>
            </a:lvl6pPr>
            <a:lvl7pPr marL="2742060" indent="0">
              <a:buNone/>
              <a:defRPr sz="2000"/>
            </a:lvl7pPr>
            <a:lvl8pPr marL="3199068" indent="0">
              <a:buNone/>
              <a:defRPr sz="2000"/>
            </a:lvl8pPr>
            <a:lvl9pPr marL="365607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9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100"/>
            </a:lvl3pPr>
            <a:lvl4pPr marL="1371028" indent="0">
              <a:buNone/>
              <a:defRPr sz="800"/>
            </a:lvl4pPr>
            <a:lvl5pPr marL="1828040" indent="0">
              <a:buNone/>
              <a:defRPr sz="800"/>
            </a:lvl5pPr>
            <a:lvl6pPr marL="2285049" indent="0">
              <a:buNone/>
              <a:defRPr sz="800"/>
            </a:lvl6pPr>
            <a:lvl7pPr marL="2742060" indent="0">
              <a:buNone/>
              <a:defRPr sz="800"/>
            </a:lvl7pPr>
            <a:lvl8pPr marL="3199068" indent="0">
              <a:buNone/>
              <a:defRPr sz="800"/>
            </a:lvl8pPr>
            <a:lvl9pPr marL="3656079" indent="0">
              <a:buNone/>
              <a:defRPr sz="8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6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2" y="205976"/>
            <a:ext cx="8229600" cy="857250"/>
          </a:xfrm>
          <a:prstGeom prst="rect">
            <a:avLst/>
          </a:prstGeom>
        </p:spPr>
        <p:txBody>
          <a:bodyPr vert="horz" lIns="91404" tIns="45703" rIns="91404" bIns="4570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2" y="1200152"/>
            <a:ext cx="8229600" cy="3394474"/>
          </a:xfrm>
          <a:prstGeom prst="rect">
            <a:avLst/>
          </a:prstGeom>
        </p:spPr>
        <p:txBody>
          <a:bodyPr vert="horz" lIns="91404" tIns="45703" rIns="91404" bIns="4570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1" y="4767275"/>
            <a:ext cx="2133600" cy="273842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734DB-33FE-4D1E-BC94-E4918BC426C5}" type="datetimeFigureOut">
              <a:rPr lang="fr-FR" smtClean="0"/>
              <a:t>09/04/2023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2" y="4767275"/>
            <a:ext cx="2895600" cy="273842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1" y="4767275"/>
            <a:ext cx="2133600" cy="273842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9D983-7AA8-4CB2-89A1-C721B41682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15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21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1" algn="l" defTabSz="9140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5" indent="-228504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4" indent="-228504" algn="l" defTabSz="9140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5" indent="-228504" algn="l" defTabSz="91402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5" indent="-228504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4" indent="-228504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3" indent="-228504" algn="l" defTabSz="9140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0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8" algn="l" defTabSz="9140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0" algn="l" defTabSz="9140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9140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0" algn="l" defTabSz="9140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9140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9" algn="l" defTabSz="9140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0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6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2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5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0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4"/>
            <a:ext cx="9180512" cy="5164038"/>
          </a:xfrm>
        </p:spPr>
      </p:pic>
    </p:spTree>
    <p:extLst>
      <p:ext uri="{BB962C8B-B14F-4D97-AF65-F5344CB8AC3E}">
        <p14:creationId xmlns:p14="http://schemas.microsoft.com/office/powerpoint/2010/main" val="32634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9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4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2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1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66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6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7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9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9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4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2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1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0</Words>
  <Application>Microsoft Office PowerPoint</Application>
  <PresentationFormat>Affichage à l'écran (16:9)</PresentationFormat>
  <Paragraphs>0</Paragraphs>
  <Slides>56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Adeline</dc:creator>
  <cp:lastModifiedBy>Adeline</cp:lastModifiedBy>
  <cp:revision>5</cp:revision>
  <dcterms:created xsi:type="dcterms:W3CDTF">2023-04-02T20:56:07Z</dcterms:created>
  <dcterms:modified xsi:type="dcterms:W3CDTF">2023-04-09T04:41:00Z</dcterms:modified>
</cp:coreProperties>
</file>